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3"/>
  </p:notesMasterIdLst>
  <p:sldIdLst>
    <p:sldId id="257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58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2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1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5350"/>
            <a:ext cx="5181600" cy="32477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2: </a:t>
            </a:r>
            <a:r>
              <a:rPr lang="en-US" dirty="0"/>
              <a:t>Cats and Dogs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lying on a bed&#10;&#10;Description generated with high confidence">
            <a:extLst>
              <a:ext uri="{FF2B5EF4-FFF2-40B4-BE49-F238E27FC236}">
                <a16:creationId xmlns:a16="http://schemas.microsoft.com/office/drawing/2014/main" id="{2A3DA691-2ACB-401A-BDD4-29797791A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98" y="2800350"/>
            <a:ext cx="4858812" cy="21934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2B80A-37F4-4580-84A6-8348A9EC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</p:spPr>
        <p:txBody>
          <a:bodyPr/>
          <a:lstStyle/>
          <a:p>
            <a:r>
              <a:rPr lang="en-US" dirty="0"/>
              <a:t>Create Eclipse project with sqlite3.exe in it</a:t>
            </a:r>
          </a:p>
          <a:p>
            <a:r>
              <a:rPr lang="en-US" dirty="0"/>
              <a:t>Write “</a:t>
            </a:r>
            <a:r>
              <a:rPr lang="en-US" dirty="0" err="1"/>
              <a:t>initPets.sql</a:t>
            </a:r>
            <a:r>
              <a:rPr lang="en-US" dirty="0"/>
              <a:t>” SQL script</a:t>
            </a:r>
          </a:p>
          <a:p>
            <a:r>
              <a:rPr lang="en-US" dirty="0"/>
              <a:t>Create Pets.py</a:t>
            </a:r>
          </a:p>
          <a:p>
            <a:pPr lvl="1"/>
            <a:r>
              <a:rPr lang="en-US" dirty="0" err="1"/>
              <a:t>printCustomers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oneDogNoCats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oneTypeOfPet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moreThanSixCats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moreThanTenPets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2DA0-5EC8-4338-9608-BCC304C23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FD0DBB-72F0-41B6-B362-F2CB013B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initPets.sql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8B2D2-A053-4529-8BCB-E57E5FEE4B1E}"/>
              </a:ext>
            </a:extLst>
          </p:cNvPr>
          <p:cNvSpPr txBox="1"/>
          <p:nvPr/>
        </p:nvSpPr>
        <p:spPr>
          <a:xfrm>
            <a:off x="2057400" y="893458"/>
            <a:ext cx="449580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DROP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name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(20),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cats </a:t>
            </a:r>
            <a:r>
              <a:rPr lang="en-US" sz="1400" b="1" dirty="0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dogs </a:t>
            </a:r>
            <a:r>
              <a:rPr lang="en-US" sz="1400" b="1" dirty="0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'Jan'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17,0);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'Stacy'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2,1);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'Paul'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0,1);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'Tim'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 0,1);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'Angelina'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4,0);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Dail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6,6);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'Robin'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0,3);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'Bobby'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4,8);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'Kim'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 8,8);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'Jacob'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2,0);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365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5E66E-A4B3-4FB4-9B5C-F3A5A9FC3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D4769-D225-4449-A207-54DB6210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E630F-BE27-4D0C-8239-0766ABB9F5DE}"/>
              </a:ext>
            </a:extLst>
          </p:cNvPr>
          <p:cNvSpPr/>
          <p:nvPr/>
        </p:nvSpPr>
        <p:spPr>
          <a:xfrm>
            <a:off x="1139687" y="399222"/>
            <a:ext cx="6223221" cy="453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sqlite3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cats and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dogs."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printBenjiWinners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1 dog and 0 cats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Benji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dogs=1 and cats=0"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1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3C07B-944E-49B9-A680-F08ECC9F4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1FF0D-59D0-47A5-876A-35696572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BFFBC-2692-4EAB-BB56-75D6ABA85A9E}"/>
              </a:ext>
            </a:extLst>
          </p:cNvPr>
          <p:cNvSpPr/>
          <p:nvPr/>
        </p:nvSpPr>
        <p:spPr>
          <a:xfrm>
            <a:off x="762000" y="713961"/>
            <a:ext cx="7848600" cy="387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printOneWayWinners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One type of pet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"One-Way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(dogs=0 or cats=0) and (dogs&gt;0 or cats&gt;0)"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printCatLadyWinners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More than 6 cats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"Cat-Lady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cats&gt;6"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7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32FD2-B4D4-48F1-9931-AE5D30170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A7AEF-DD5F-4D4B-94DE-A0A0C28A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EA5BD-DB14-40EC-A4AA-5B587E7ED28A}"/>
              </a:ext>
            </a:extLst>
          </p:cNvPr>
          <p:cNvSpPr/>
          <p:nvPr/>
        </p:nvSpPr>
        <p:spPr>
          <a:xfrm>
            <a:off x="1066800" y="1352550"/>
            <a:ext cx="6400800" cy="190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printZooKeeperWinners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More than 10 pets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"Zoo-Keeper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(cats + dogs &gt; 10)"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19654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349</Words>
  <Application>Microsoft Office PowerPoint</Application>
  <PresentationFormat>On-screen Show (16:9)</PresentationFormat>
  <Paragraphs>102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2: Cats and Dogs</vt:lpstr>
      <vt:lpstr>TODO</vt:lpstr>
      <vt:lpstr>initPets.sql</vt:lpstr>
      <vt:lpstr>Pets.py</vt:lpstr>
      <vt:lpstr>Pets.py</vt:lpstr>
      <vt:lpstr>Pets.py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139</cp:revision>
  <cp:lastPrinted>2015-07-06T21:44:19Z</cp:lastPrinted>
  <dcterms:created xsi:type="dcterms:W3CDTF">2015-07-04T21:12:26Z</dcterms:created>
  <dcterms:modified xsi:type="dcterms:W3CDTF">2018-01-21T17:21:37Z</dcterms:modified>
</cp:coreProperties>
</file>